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</p:sldIdLst>
  <p:sldSz cx="18288000" cy="10287000"/>
  <p:notesSz cx="6858000" cy="9144000"/>
  <p:embeddedFontLst>
    <p:embeddedFont>
      <p:font typeface="Cantora One" charset="1" panose="02010602040000000003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Loubag" charset="1" panose="02020A03060303060403"/>
      <p:regular r:id="rId11"/>
    </p:embeddedFont>
    <p:embeddedFont>
      <p:font typeface="Loubag Bold" charset="1" panose="02020A03060303060403"/>
      <p:regular r:id="rId12"/>
    </p:embeddedFont>
    <p:embeddedFont>
      <p:font typeface="Loubag Thin" charset="1" panose="02020A03060303060403"/>
      <p:regular r:id="rId13"/>
    </p:embeddedFont>
    <p:embeddedFont>
      <p:font typeface="Loubag Light" charset="1" panose="02020A03060303060403"/>
      <p:regular r:id="rId14"/>
    </p:embeddedFont>
    <p:embeddedFont>
      <p:font typeface="Loubag Medium" charset="1" panose="02020A03060303060403"/>
      <p:regular r:id="rId15"/>
    </p:embeddedFont>
    <p:embeddedFont>
      <p:font typeface="Loubag Semi-Bold" charset="1" panose="02020A03060303060403"/>
      <p:regular r:id="rId16"/>
    </p:embeddedFont>
    <p:embeddedFont>
      <p:font typeface="Loubag Ultra-Bold" charset="1" panose="02020A03060303060403"/>
      <p:regular r:id="rId17"/>
    </p:embeddedFont>
    <p:embeddedFont>
      <p:font typeface="Loubag Heavy" charset="1" panose="02020A030603030604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.pn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5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gif" Type="http://schemas.openxmlformats.org/officeDocument/2006/relationships/image"/><Relationship Id="rId11" Target="../media/image6.pn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https://miro.com/app/board/uXjVNdWaMlc=/?share_link_id=672799749796" TargetMode="External" Type="http://schemas.openxmlformats.org/officeDocument/2006/relationships/hyperlink"/><Relationship Id="rId7" Target="https://miro.com/app/board/uXjVNdWaMlc=/?share_link_id=672799749796" TargetMode="External" Type="http://schemas.openxmlformats.org/officeDocument/2006/relationships/hyperlink"/><Relationship Id="rId8" Target="../media/image5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http://127.0.0.1:5500" TargetMode="External" Type="http://schemas.openxmlformats.org/officeDocument/2006/relationships/hyperlink"/><Relationship Id="rId7" Target="../media/image5.gif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5.gif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0865" y="1539101"/>
            <a:ext cx="15666270" cy="7719199"/>
          </a:xfrm>
          <a:custGeom>
            <a:avLst/>
            <a:gdLst/>
            <a:ahLst/>
            <a:cxnLst/>
            <a:rect r="r" b="b" t="t" l="l"/>
            <a:pathLst>
              <a:path h="7719199" w="15666270">
                <a:moveTo>
                  <a:pt x="0" y="0"/>
                </a:moveTo>
                <a:lnTo>
                  <a:pt x="15666270" y="0"/>
                </a:lnTo>
                <a:lnTo>
                  <a:pt x="15666270" y="7719199"/>
                </a:lnTo>
                <a:lnTo>
                  <a:pt x="0" y="7719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3821620" y="-2830899"/>
            <a:ext cx="7643241" cy="8229600"/>
          </a:xfrm>
          <a:custGeom>
            <a:avLst/>
            <a:gdLst/>
            <a:ahLst/>
            <a:cxnLst/>
            <a:rect r="r" b="b" t="t" l="l"/>
            <a:pathLst>
              <a:path h="8229600" w="7643241">
                <a:moveTo>
                  <a:pt x="7643240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7643240" y="0"/>
                </a:lnTo>
                <a:lnTo>
                  <a:pt x="7643240" y="822960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66380" y="5398701"/>
            <a:ext cx="7643241" cy="8229600"/>
          </a:xfrm>
          <a:custGeom>
            <a:avLst/>
            <a:gdLst/>
            <a:ahLst/>
            <a:cxnLst/>
            <a:rect r="r" b="b" t="t" l="l"/>
            <a:pathLst>
              <a:path h="8229600" w="7643241">
                <a:moveTo>
                  <a:pt x="0" y="0"/>
                </a:moveTo>
                <a:lnTo>
                  <a:pt x="7643241" y="0"/>
                </a:lnTo>
                <a:lnTo>
                  <a:pt x="76432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785898" y="6470075"/>
            <a:ext cx="3473402" cy="381692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879075" y="4953000"/>
            <a:ext cx="14103837" cy="166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3"/>
              </a:lnSpc>
            </a:pPr>
            <a:r>
              <a:rPr lang="en-US" sz="9667">
                <a:solidFill>
                  <a:srgbClr val="000000"/>
                </a:solidFill>
                <a:latin typeface="Loubag"/>
              </a:rPr>
              <a:t>PORTFOLIO 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07337" y="7153663"/>
            <a:ext cx="11616997" cy="563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3336">
                <a:solidFill>
                  <a:srgbClr val="000000"/>
                </a:solidFill>
                <a:latin typeface="Cantora One"/>
              </a:rPr>
              <a:t>Shamshad Shaikh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74937" y="-3031293"/>
            <a:ext cx="6889148" cy="6863313"/>
          </a:xfrm>
          <a:custGeom>
            <a:avLst/>
            <a:gdLst/>
            <a:ahLst/>
            <a:cxnLst/>
            <a:rect r="r" b="b" t="t" l="l"/>
            <a:pathLst>
              <a:path h="6863313" w="6889148">
                <a:moveTo>
                  <a:pt x="0" y="0"/>
                </a:moveTo>
                <a:lnTo>
                  <a:pt x="6889148" y="0"/>
                </a:lnTo>
                <a:lnTo>
                  <a:pt x="6889148" y="6863313"/>
                </a:lnTo>
                <a:lnTo>
                  <a:pt x="0" y="686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64688" y="1148151"/>
            <a:ext cx="10558625" cy="2015737"/>
          </a:xfrm>
          <a:custGeom>
            <a:avLst/>
            <a:gdLst/>
            <a:ahLst/>
            <a:cxnLst/>
            <a:rect r="r" b="b" t="t" l="l"/>
            <a:pathLst>
              <a:path h="2015737" w="10558625">
                <a:moveTo>
                  <a:pt x="0" y="0"/>
                </a:moveTo>
                <a:lnTo>
                  <a:pt x="10558624" y="0"/>
                </a:lnTo>
                <a:lnTo>
                  <a:pt x="10558624" y="2015738"/>
                </a:lnTo>
                <a:lnTo>
                  <a:pt x="0" y="2015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26607" y="1300443"/>
            <a:ext cx="6544052" cy="121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8"/>
              </a:lnSpc>
            </a:pPr>
            <a:r>
              <a:rPr lang="en-US" sz="7134">
                <a:solidFill>
                  <a:srgbClr val="25291C"/>
                </a:solidFill>
                <a:latin typeface="Loubag"/>
              </a:rPr>
              <a:t>INSPIRATION</a:t>
            </a:r>
          </a:p>
        </p:txBody>
      </p:sp>
      <p:sp>
        <p:nvSpPr>
          <p:cNvPr name="Freeform 6" id="6"/>
          <p:cNvSpPr/>
          <p:nvPr/>
        </p:nvSpPr>
        <p:spPr>
          <a:xfrm flipH="true" flipV="true" rot="1480330">
            <a:off x="-2966913" y="-2610658"/>
            <a:ext cx="5982273" cy="6441209"/>
          </a:xfrm>
          <a:custGeom>
            <a:avLst/>
            <a:gdLst/>
            <a:ahLst/>
            <a:cxnLst/>
            <a:rect r="r" b="b" t="t" l="l"/>
            <a:pathLst>
              <a:path h="6441209" w="5982273">
                <a:moveTo>
                  <a:pt x="5982272" y="6441208"/>
                </a:moveTo>
                <a:lnTo>
                  <a:pt x="0" y="6441208"/>
                </a:lnTo>
                <a:lnTo>
                  <a:pt x="0" y="0"/>
                </a:lnTo>
                <a:lnTo>
                  <a:pt x="5982272" y="0"/>
                </a:lnTo>
                <a:lnTo>
                  <a:pt x="5982272" y="6441208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245186"/>
            <a:ext cx="5024236" cy="4284303"/>
          </a:xfrm>
          <a:custGeom>
            <a:avLst/>
            <a:gdLst/>
            <a:ahLst/>
            <a:cxnLst/>
            <a:rect r="r" b="b" t="t" l="l"/>
            <a:pathLst>
              <a:path h="4284303" w="5024236">
                <a:moveTo>
                  <a:pt x="0" y="0"/>
                </a:moveTo>
                <a:lnTo>
                  <a:pt x="5024236" y="0"/>
                </a:lnTo>
                <a:lnTo>
                  <a:pt x="5024236" y="4284303"/>
                </a:lnTo>
                <a:lnTo>
                  <a:pt x="0" y="428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55029" y="6126481"/>
            <a:ext cx="3971578" cy="159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"/>
              </a:rPr>
              <a:t>I looked at other portfolio websites to give my self an idea on how make my website look aestheitc.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5029" y="5302438"/>
            <a:ext cx="3971578" cy="39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 Bold"/>
              </a:rPr>
              <a:t>Other website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479570" y="4245186"/>
            <a:ext cx="5024236" cy="4284303"/>
          </a:xfrm>
          <a:custGeom>
            <a:avLst/>
            <a:gdLst/>
            <a:ahLst/>
            <a:cxnLst/>
            <a:rect r="r" b="b" t="t" l="l"/>
            <a:pathLst>
              <a:path h="4284303" w="5024236">
                <a:moveTo>
                  <a:pt x="0" y="0"/>
                </a:moveTo>
                <a:lnTo>
                  <a:pt x="5024237" y="0"/>
                </a:lnTo>
                <a:lnTo>
                  <a:pt x="5024237" y="4284303"/>
                </a:lnTo>
                <a:lnTo>
                  <a:pt x="0" y="428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158211" y="6508544"/>
            <a:ext cx="3971578" cy="118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"/>
              </a:rPr>
              <a:t>Vintage Vibe</a:t>
            </a:r>
          </a:p>
          <a:p>
            <a:pPr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"/>
              </a:rPr>
              <a:t>Simple</a:t>
            </a:r>
          </a:p>
          <a:p>
            <a:pPr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"/>
              </a:rPr>
              <a:t>Aesthetically pleasing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9882" y="5302438"/>
            <a:ext cx="3971578" cy="39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 Bold"/>
              </a:rPr>
              <a:t>Kaziku-Art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9882" y="5747852"/>
            <a:ext cx="3971578" cy="39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 Bold"/>
              </a:rPr>
              <a:t>https://kazuki-art.com/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855871">
            <a:off x="15810842" y="6666139"/>
            <a:ext cx="4954316" cy="5334391"/>
          </a:xfrm>
          <a:custGeom>
            <a:avLst/>
            <a:gdLst/>
            <a:ahLst/>
            <a:cxnLst/>
            <a:rect r="r" b="b" t="t" l="l"/>
            <a:pathLst>
              <a:path h="5334391" w="4954316">
                <a:moveTo>
                  <a:pt x="0" y="0"/>
                </a:moveTo>
                <a:lnTo>
                  <a:pt x="4954316" y="0"/>
                </a:lnTo>
                <a:lnTo>
                  <a:pt x="4954316" y="5334391"/>
                </a:lnTo>
                <a:lnTo>
                  <a:pt x="0" y="5334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930441" y="4245186"/>
            <a:ext cx="5024236" cy="4284303"/>
          </a:xfrm>
          <a:custGeom>
            <a:avLst/>
            <a:gdLst/>
            <a:ahLst/>
            <a:cxnLst/>
            <a:rect r="r" b="b" t="t" l="l"/>
            <a:pathLst>
              <a:path h="4284303" w="5024236">
                <a:moveTo>
                  <a:pt x="0" y="0"/>
                </a:moveTo>
                <a:lnTo>
                  <a:pt x="5024236" y="0"/>
                </a:lnTo>
                <a:lnTo>
                  <a:pt x="5024236" y="4284303"/>
                </a:lnTo>
                <a:lnTo>
                  <a:pt x="0" y="428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392041" y="6508544"/>
            <a:ext cx="3971578" cy="790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"/>
              </a:rPr>
              <a:t>Aestheic elements to use for my website.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37524" y="5302438"/>
            <a:ext cx="3971578" cy="39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 Bold"/>
              </a:rPr>
              <a:t>UiVerse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599009" y="7718376"/>
            <a:ext cx="1988422" cy="2185079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2456770" y="5747852"/>
            <a:ext cx="3971578" cy="39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285">
                <a:solidFill>
                  <a:srgbClr val="25291C"/>
                </a:solidFill>
                <a:latin typeface="Cantora One Bold"/>
              </a:rPr>
              <a:t>https://uiverse.io/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92480" y="2597740"/>
            <a:ext cx="4475036" cy="4609119"/>
          </a:xfrm>
          <a:custGeom>
            <a:avLst/>
            <a:gdLst/>
            <a:ahLst/>
            <a:cxnLst/>
            <a:rect r="r" b="b" t="t" l="l"/>
            <a:pathLst>
              <a:path h="4609119" w="4475036">
                <a:moveTo>
                  <a:pt x="0" y="0"/>
                </a:moveTo>
                <a:lnTo>
                  <a:pt x="4475036" y="0"/>
                </a:lnTo>
                <a:lnTo>
                  <a:pt x="4475036" y="4609119"/>
                </a:lnTo>
                <a:lnTo>
                  <a:pt x="0" y="460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480330">
            <a:off x="-2787990" y="-2008200"/>
            <a:ext cx="6411695" cy="6903574"/>
          </a:xfrm>
          <a:custGeom>
            <a:avLst/>
            <a:gdLst/>
            <a:ahLst/>
            <a:cxnLst/>
            <a:rect r="r" b="b" t="t" l="l"/>
            <a:pathLst>
              <a:path h="6903574" w="6411695">
                <a:moveTo>
                  <a:pt x="6411695" y="6903575"/>
                </a:moveTo>
                <a:lnTo>
                  <a:pt x="0" y="6903575"/>
                </a:lnTo>
                <a:lnTo>
                  <a:pt x="0" y="0"/>
                </a:lnTo>
                <a:lnTo>
                  <a:pt x="6411695" y="0"/>
                </a:lnTo>
                <a:lnTo>
                  <a:pt x="6411695" y="6903575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28085" y="1028700"/>
            <a:ext cx="9518683" cy="1817203"/>
          </a:xfrm>
          <a:custGeom>
            <a:avLst/>
            <a:gdLst/>
            <a:ahLst/>
            <a:cxnLst/>
            <a:rect r="r" b="b" t="t" l="l"/>
            <a:pathLst>
              <a:path h="1817203" w="9518683">
                <a:moveTo>
                  <a:pt x="0" y="0"/>
                </a:moveTo>
                <a:lnTo>
                  <a:pt x="9518683" y="0"/>
                </a:lnTo>
                <a:lnTo>
                  <a:pt x="9518683" y="1817203"/>
                </a:lnTo>
                <a:lnTo>
                  <a:pt x="0" y="1817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28202" y="3313026"/>
            <a:ext cx="603590" cy="603590"/>
          </a:xfrm>
          <a:custGeom>
            <a:avLst/>
            <a:gdLst/>
            <a:ahLst/>
            <a:cxnLst/>
            <a:rect r="r" b="b" t="t" l="l"/>
            <a:pathLst>
              <a:path h="603590" w="603590">
                <a:moveTo>
                  <a:pt x="0" y="0"/>
                </a:moveTo>
                <a:lnTo>
                  <a:pt x="603591" y="0"/>
                </a:lnTo>
                <a:lnTo>
                  <a:pt x="603591" y="603591"/>
                </a:lnTo>
                <a:lnTo>
                  <a:pt x="0" y="603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90684" y="5143500"/>
            <a:ext cx="603590" cy="603590"/>
          </a:xfrm>
          <a:custGeom>
            <a:avLst/>
            <a:gdLst/>
            <a:ahLst/>
            <a:cxnLst/>
            <a:rect r="r" b="b" t="t" l="l"/>
            <a:pathLst>
              <a:path h="603590" w="603590">
                <a:moveTo>
                  <a:pt x="0" y="0"/>
                </a:moveTo>
                <a:lnTo>
                  <a:pt x="603591" y="0"/>
                </a:lnTo>
                <a:lnTo>
                  <a:pt x="603591" y="603590"/>
                </a:lnTo>
                <a:lnTo>
                  <a:pt x="0" y="6035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63925" y="6852220"/>
            <a:ext cx="603590" cy="603590"/>
          </a:xfrm>
          <a:custGeom>
            <a:avLst/>
            <a:gdLst/>
            <a:ahLst/>
            <a:cxnLst/>
            <a:rect r="r" b="b" t="t" l="l"/>
            <a:pathLst>
              <a:path h="603590" w="603590">
                <a:moveTo>
                  <a:pt x="0" y="0"/>
                </a:moveTo>
                <a:lnTo>
                  <a:pt x="603591" y="0"/>
                </a:lnTo>
                <a:lnTo>
                  <a:pt x="603591" y="603591"/>
                </a:lnTo>
                <a:lnTo>
                  <a:pt x="0" y="6035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55871">
            <a:off x="14622995" y="6537075"/>
            <a:ext cx="5803006" cy="6248189"/>
          </a:xfrm>
          <a:custGeom>
            <a:avLst/>
            <a:gdLst/>
            <a:ahLst/>
            <a:cxnLst/>
            <a:rect r="r" b="b" t="t" l="l"/>
            <a:pathLst>
              <a:path h="6248189" w="5803006">
                <a:moveTo>
                  <a:pt x="0" y="0"/>
                </a:moveTo>
                <a:lnTo>
                  <a:pt x="5803006" y="0"/>
                </a:lnTo>
                <a:lnTo>
                  <a:pt x="5803006" y="6248189"/>
                </a:lnTo>
                <a:lnTo>
                  <a:pt x="0" y="62481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29998" y="7799623"/>
            <a:ext cx="565276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5291C"/>
                </a:solidFill>
                <a:latin typeface="Cantora One Bold"/>
              </a:rPr>
              <a:t>Tutorials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29998" y="8318617"/>
            <a:ext cx="51778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5291C"/>
                </a:solidFill>
                <a:latin typeface="Cantora One"/>
              </a:rPr>
              <a:t>looked at tutorials on how to use html and css.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3774937" y="7693009"/>
            <a:ext cx="2415656" cy="2654567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3774937" y="-3031293"/>
            <a:ext cx="6889148" cy="6863313"/>
          </a:xfrm>
          <a:custGeom>
            <a:avLst/>
            <a:gdLst/>
            <a:ahLst/>
            <a:cxnLst/>
            <a:rect r="r" b="b" t="t" l="l"/>
            <a:pathLst>
              <a:path h="6863313" w="6889148">
                <a:moveTo>
                  <a:pt x="0" y="0"/>
                </a:moveTo>
                <a:lnTo>
                  <a:pt x="6889148" y="0"/>
                </a:lnTo>
                <a:lnTo>
                  <a:pt x="6889148" y="6863313"/>
                </a:lnTo>
                <a:lnTo>
                  <a:pt x="0" y="68633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08291" y="1338812"/>
            <a:ext cx="8023501" cy="939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25"/>
              </a:lnSpc>
            </a:pPr>
            <a:r>
              <a:rPr lang="en-US" sz="5518">
                <a:solidFill>
                  <a:srgbClr val="25291C"/>
                </a:solidFill>
                <a:latin typeface="Loubag"/>
              </a:rPr>
              <a:t>Planning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8085" y="5279127"/>
            <a:ext cx="565276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5291C"/>
                </a:solidFill>
                <a:latin typeface="Cantora One Bold"/>
              </a:rPr>
              <a:t>Mock up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8085" y="5798120"/>
            <a:ext cx="517789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5291C"/>
                </a:solidFill>
                <a:latin typeface="Cantora One"/>
              </a:rPr>
              <a:t>Did a mock up on Miro so  i don't get confuse when im coding.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29776" y="3265401"/>
            <a:ext cx="565276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5291C"/>
                </a:solidFill>
                <a:latin typeface="Cantora One Bold"/>
              </a:rPr>
              <a:t>RESEARCH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29776" y="3784395"/>
            <a:ext cx="5177894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25291C"/>
                </a:solidFill>
                <a:latin typeface="Cantora One"/>
              </a:rPr>
              <a:t>Search about different portfolios and the layouts and the color schemes to use and what vibe to go for.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1480330">
            <a:off x="-2966913" y="-2610658"/>
            <a:ext cx="5982273" cy="6441209"/>
          </a:xfrm>
          <a:custGeom>
            <a:avLst/>
            <a:gdLst/>
            <a:ahLst/>
            <a:cxnLst/>
            <a:rect r="r" b="b" t="t" l="l"/>
            <a:pathLst>
              <a:path h="6441209" w="5982273">
                <a:moveTo>
                  <a:pt x="5982272" y="6441208"/>
                </a:moveTo>
                <a:lnTo>
                  <a:pt x="0" y="6441208"/>
                </a:lnTo>
                <a:lnTo>
                  <a:pt x="0" y="0"/>
                </a:lnTo>
                <a:lnTo>
                  <a:pt x="5982272" y="0"/>
                </a:lnTo>
                <a:lnTo>
                  <a:pt x="5982272" y="644120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5871">
            <a:off x="15810842" y="6666139"/>
            <a:ext cx="4954316" cy="5334391"/>
          </a:xfrm>
          <a:custGeom>
            <a:avLst/>
            <a:gdLst/>
            <a:ahLst/>
            <a:cxnLst/>
            <a:rect r="r" b="b" t="t" l="l"/>
            <a:pathLst>
              <a:path h="5334391" w="4954316">
                <a:moveTo>
                  <a:pt x="0" y="0"/>
                </a:moveTo>
                <a:lnTo>
                  <a:pt x="4954316" y="0"/>
                </a:lnTo>
                <a:lnTo>
                  <a:pt x="4954316" y="5334391"/>
                </a:lnTo>
                <a:lnTo>
                  <a:pt x="0" y="533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>
            <a:hlinkClick r:id="rId6" tooltip="https://miro.com/app/board/uXjVNdWaMlc=/?share_link_id=672799749796"/>
          </p:cNvPr>
          <p:cNvSpPr/>
          <p:nvPr/>
        </p:nvSpPr>
        <p:spPr>
          <a:xfrm flipH="false" flipV="false" rot="0">
            <a:off x="1310865" y="1539101"/>
            <a:ext cx="15666270" cy="7719199"/>
          </a:xfrm>
          <a:custGeom>
            <a:avLst/>
            <a:gdLst/>
            <a:ahLst/>
            <a:cxnLst/>
            <a:rect r="r" b="b" t="t" l="l"/>
            <a:pathLst>
              <a:path h="7719199" w="15666270">
                <a:moveTo>
                  <a:pt x="0" y="0"/>
                </a:moveTo>
                <a:lnTo>
                  <a:pt x="15666270" y="0"/>
                </a:lnTo>
                <a:lnTo>
                  <a:pt x="15666270" y="7719199"/>
                </a:lnTo>
                <a:lnTo>
                  <a:pt x="0" y="771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79709" y="4559227"/>
            <a:ext cx="10728581" cy="248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79"/>
              </a:lnSpc>
            </a:pPr>
            <a:r>
              <a:rPr lang="en-US" sz="14485" u="sng">
                <a:solidFill>
                  <a:srgbClr val="25291C"/>
                </a:solidFill>
                <a:latin typeface="Loubag"/>
                <a:hlinkClick r:id="rId7" tooltip="https://miro.com/app/board/uXjVNdWaMlc=/?share_link_id=672799749796"/>
              </a:rPr>
              <a:t>Miro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132343" y="6280124"/>
            <a:ext cx="1988422" cy="21850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1480330">
            <a:off x="-2966913" y="-2610658"/>
            <a:ext cx="5982273" cy="6441209"/>
          </a:xfrm>
          <a:custGeom>
            <a:avLst/>
            <a:gdLst/>
            <a:ahLst/>
            <a:cxnLst/>
            <a:rect r="r" b="b" t="t" l="l"/>
            <a:pathLst>
              <a:path h="6441209" w="5982273">
                <a:moveTo>
                  <a:pt x="5982272" y="6441208"/>
                </a:moveTo>
                <a:lnTo>
                  <a:pt x="0" y="6441208"/>
                </a:lnTo>
                <a:lnTo>
                  <a:pt x="0" y="0"/>
                </a:lnTo>
                <a:lnTo>
                  <a:pt x="5982272" y="0"/>
                </a:lnTo>
                <a:lnTo>
                  <a:pt x="5982272" y="644120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5871">
            <a:off x="15810842" y="6666139"/>
            <a:ext cx="4954316" cy="5334391"/>
          </a:xfrm>
          <a:custGeom>
            <a:avLst/>
            <a:gdLst/>
            <a:ahLst/>
            <a:cxnLst/>
            <a:rect r="r" b="b" t="t" l="l"/>
            <a:pathLst>
              <a:path h="5334391" w="4954316">
                <a:moveTo>
                  <a:pt x="0" y="0"/>
                </a:moveTo>
                <a:lnTo>
                  <a:pt x="4954316" y="0"/>
                </a:lnTo>
                <a:lnTo>
                  <a:pt x="4954316" y="5334391"/>
                </a:lnTo>
                <a:lnTo>
                  <a:pt x="0" y="533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0865" y="1539101"/>
            <a:ext cx="15666270" cy="7719199"/>
          </a:xfrm>
          <a:custGeom>
            <a:avLst/>
            <a:gdLst/>
            <a:ahLst/>
            <a:cxnLst/>
            <a:rect r="r" b="b" t="t" l="l"/>
            <a:pathLst>
              <a:path h="7719199" w="15666270">
                <a:moveTo>
                  <a:pt x="0" y="0"/>
                </a:moveTo>
                <a:lnTo>
                  <a:pt x="15666270" y="0"/>
                </a:lnTo>
                <a:lnTo>
                  <a:pt x="15666270" y="7719199"/>
                </a:lnTo>
                <a:lnTo>
                  <a:pt x="0" y="771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5220" y="4765620"/>
            <a:ext cx="14957560" cy="248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79"/>
              </a:lnSpc>
            </a:pPr>
            <a:r>
              <a:rPr lang="en-US" sz="14485" u="sng">
                <a:solidFill>
                  <a:srgbClr val="25291C"/>
                </a:solidFill>
                <a:latin typeface="Loubag"/>
                <a:hlinkClick r:id="rId6" tooltip="http://127.0.0.1:5500"/>
              </a:rPr>
              <a:t>Final Outcome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32343" y="6280124"/>
            <a:ext cx="1988422" cy="21850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1480330">
            <a:off x="-2966913" y="-2610658"/>
            <a:ext cx="5982273" cy="6441209"/>
          </a:xfrm>
          <a:custGeom>
            <a:avLst/>
            <a:gdLst/>
            <a:ahLst/>
            <a:cxnLst/>
            <a:rect r="r" b="b" t="t" l="l"/>
            <a:pathLst>
              <a:path h="6441209" w="5982273">
                <a:moveTo>
                  <a:pt x="5982272" y="6441208"/>
                </a:moveTo>
                <a:lnTo>
                  <a:pt x="0" y="6441208"/>
                </a:lnTo>
                <a:lnTo>
                  <a:pt x="0" y="0"/>
                </a:lnTo>
                <a:lnTo>
                  <a:pt x="5982272" y="0"/>
                </a:lnTo>
                <a:lnTo>
                  <a:pt x="5982272" y="644120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5871">
            <a:off x="15810842" y="6666139"/>
            <a:ext cx="4954316" cy="5334391"/>
          </a:xfrm>
          <a:custGeom>
            <a:avLst/>
            <a:gdLst/>
            <a:ahLst/>
            <a:cxnLst/>
            <a:rect r="r" b="b" t="t" l="l"/>
            <a:pathLst>
              <a:path h="5334391" w="4954316">
                <a:moveTo>
                  <a:pt x="0" y="0"/>
                </a:moveTo>
                <a:lnTo>
                  <a:pt x="4954316" y="0"/>
                </a:lnTo>
                <a:lnTo>
                  <a:pt x="4954316" y="5334391"/>
                </a:lnTo>
                <a:lnTo>
                  <a:pt x="0" y="533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0865" y="1539101"/>
            <a:ext cx="15666270" cy="7719199"/>
          </a:xfrm>
          <a:custGeom>
            <a:avLst/>
            <a:gdLst/>
            <a:ahLst/>
            <a:cxnLst/>
            <a:rect r="r" b="b" t="t" l="l"/>
            <a:pathLst>
              <a:path h="7719199" w="15666270">
                <a:moveTo>
                  <a:pt x="0" y="0"/>
                </a:moveTo>
                <a:lnTo>
                  <a:pt x="15666270" y="0"/>
                </a:lnTo>
                <a:lnTo>
                  <a:pt x="15666270" y="7719199"/>
                </a:lnTo>
                <a:lnTo>
                  <a:pt x="0" y="7719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29002" y="4765620"/>
            <a:ext cx="12501021" cy="2468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79"/>
              </a:lnSpc>
            </a:pPr>
            <a:r>
              <a:rPr lang="en-US" sz="14485">
                <a:solidFill>
                  <a:srgbClr val="25291C"/>
                </a:solidFill>
                <a:latin typeface="Loubag"/>
              </a:rPr>
              <a:t>QUESTIONS ?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132343" y="6280124"/>
            <a:ext cx="1988422" cy="21850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1480330">
            <a:off x="-2966913" y="-2610658"/>
            <a:ext cx="5982273" cy="6441209"/>
          </a:xfrm>
          <a:custGeom>
            <a:avLst/>
            <a:gdLst/>
            <a:ahLst/>
            <a:cxnLst/>
            <a:rect r="r" b="b" t="t" l="l"/>
            <a:pathLst>
              <a:path h="6441209" w="5982273">
                <a:moveTo>
                  <a:pt x="5982272" y="6441208"/>
                </a:moveTo>
                <a:lnTo>
                  <a:pt x="0" y="6441208"/>
                </a:lnTo>
                <a:lnTo>
                  <a:pt x="0" y="0"/>
                </a:lnTo>
                <a:lnTo>
                  <a:pt x="5982272" y="0"/>
                </a:lnTo>
                <a:lnTo>
                  <a:pt x="5982272" y="644120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55871">
            <a:off x="15810842" y="6666139"/>
            <a:ext cx="4954316" cy="5334391"/>
          </a:xfrm>
          <a:custGeom>
            <a:avLst/>
            <a:gdLst/>
            <a:ahLst/>
            <a:cxnLst/>
            <a:rect r="r" b="b" t="t" l="l"/>
            <a:pathLst>
              <a:path h="5334391" w="4954316">
                <a:moveTo>
                  <a:pt x="0" y="0"/>
                </a:moveTo>
                <a:lnTo>
                  <a:pt x="4954316" y="0"/>
                </a:lnTo>
                <a:lnTo>
                  <a:pt x="4954316" y="5334391"/>
                </a:lnTo>
                <a:lnTo>
                  <a:pt x="0" y="5334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0865" y="1338494"/>
            <a:ext cx="15666270" cy="7719199"/>
          </a:xfrm>
          <a:custGeom>
            <a:avLst/>
            <a:gdLst/>
            <a:ahLst/>
            <a:cxnLst/>
            <a:rect r="r" b="b" t="t" l="l"/>
            <a:pathLst>
              <a:path h="7719199" w="15666270">
                <a:moveTo>
                  <a:pt x="0" y="0"/>
                </a:moveTo>
                <a:lnTo>
                  <a:pt x="15666270" y="0"/>
                </a:lnTo>
                <a:lnTo>
                  <a:pt x="15666270" y="7719198"/>
                </a:lnTo>
                <a:lnTo>
                  <a:pt x="0" y="7719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06872" y="4650258"/>
            <a:ext cx="700600" cy="700600"/>
          </a:xfrm>
          <a:custGeom>
            <a:avLst/>
            <a:gdLst/>
            <a:ahLst/>
            <a:cxnLst/>
            <a:rect r="r" b="b" t="t" l="l"/>
            <a:pathLst>
              <a:path h="700600" w="700600">
                <a:moveTo>
                  <a:pt x="0" y="0"/>
                </a:moveTo>
                <a:lnTo>
                  <a:pt x="700599" y="0"/>
                </a:lnTo>
                <a:lnTo>
                  <a:pt x="700599" y="700599"/>
                </a:lnTo>
                <a:lnTo>
                  <a:pt x="0" y="7005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06872" y="5598507"/>
            <a:ext cx="700600" cy="700600"/>
          </a:xfrm>
          <a:custGeom>
            <a:avLst/>
            <a:gdLst/>
            <a:ahLst/>
            <a:cxnLst/>
            <a:rect r="r" b="b" t="t" l="l"/>
            <a:pathLst>
              <a:path h="700600" w="700600">
                <a:moveTo>
                  <a:pt x="0" y="0"/>
                </a:moveTo>
                <a:lnTo>
                  <a:pt x="700599" y="0"/>
                </a:lnTo>
                <a:lnTo>
                  <a:pt x="700599" y="700600"/>
                </a:lnTo>
                <a:lnTo>
                  <a:pt x="0" y="700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06872" y="6571576"/>
            <a:ext cx="700600" cy="700600"/>
          </a:xfrm>
          <a:custGeom>
            <a:avLst/>
            <a:gdLst/>
            <a:ahLst/>
            <a:cxnLst/>
            <a:rect r="r" b="b" t="t" l="l"/>
            <a:pathLst>
              <a:path h="700600" w="700600">
                <a:moveTo>
                  <a:pt x="0" y="0"/>
                </a:moveTo>
                <a:lnTo>
                  <a:pt x="700599" y="0"/>
                </a:lnTo>
                <a:lnTo>
                  <a:pt x="700599" y="700600"/>
                </a:lnTo>
                <a:lnTo>
                  <a:pt x="0" y="700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339381" y="5279716"/>
            <a:ext cx="5768091" cy="1204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43"/>
              </a:lnSpc>
            </a:pPr>
            <a:r>
              <a:rPr lang="en-US" sz="7030">
                <a:solidFill>
                  <a:srgbClr val="25291C"/>
                </a:solidFill>
                <a:latin typeface="Loubag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41883" y="4486480"/>
            <a:ext cx="69301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9"/>
              </a:lnSpc>
            </a:pPr>
            <a:r>
              <a:rPr lang="en-US" sz="2499">
                <a:solidFill>
                  <a:srgbClr val="25291C"/>
                </a:solidFill>
                <a:latin typeface="Cantora One"/>
              </a:rPr>
              <a:t>i dont really know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41883" y="5396144"/>
            <a:ext cx="69301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9"/>
              </a:lnSpc>
            </a:pPr>
            <a:r>
              <a:rPr lang="en-US" sz="2499">
                <a:solidFill>
                  <a:srgbClr val="25291C"/>
                </a:solidFill>
                <a:latin typeface="Cantora One"/>
              </a:rPr>
              <a:t>Sham.Archives_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1883" y="6418639"/>
            <a:ext cx="693013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9"/>
              </a:lnSpc>
            </a:pPr>
            <a:r>
              <a:rPr lang="en-US" sz="2499">
                <a:solidFill>
                  <a:srgbClr val="25291C"/>
                </a:solidFill>
                <a:latin typeface="Cantora One"/>
              </a:rPr>
              <a:t>the world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3383597" y="5598507"/>
            <a:ext cx="1988422" cy="218507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DAF6uuL-5s4</dc:identifier>
  <dcterms:modified xsi:type="dcterms:W3CDTF">2011-08-01T06:04:30Z</dcterms:modified>
  <cp:revision>1</cp:revision>
  <dc:title>Purple and Pink Digitalism Portfolio Presentation</dc:title>
</cp:coreProperties>
</file>